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/>
    <p:restoredTop sz="94569"/>
  </p:normalViewPr>
  <p:slideViewPr>
    <p:cSldViewPr snapToGrid="0" snapToObjects="1">
      <p:cViewPr varScale="1">
        <p:scale>
          <a:sx n="86" d="100"/>
          <a:sy n="86" d="100"/>
        </p:scale>
        <p:origin x="10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-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s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Als ik Minister ben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214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</a:t>
            </a:r>
            <a:r>
              <a:rPr lang="nl-NL" smtClean="0"/>
              <a:t>doet een minister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minister is politiek verantwoordelijk voor een bepaald onderwerp in Nederland. Bv</a:t>
            </a:r>
            <a:r>
              <a:rPr lang="mr-IN" dirty="0" smtClean="0"/>
              <a:t>…</a:t>
            </a:r>
            <a:r>
              <a:rPr lang="nl-NL" dirty="0" smtClean="0"/>
              <a:t> onderwijs</a:t>
            </a:r>
          </a:p>
          <a:p>
            <a:r>
              <a:rPr lang="nl-NL" dirty="0" smtClean="0"/>
              <a:t>Maakt wetsvoorstellen</a:t>
            </a:r>
          </a:p>
          <a:p>
            <a:r>
              <a:rPr lang="nl-NL" dirty="0" smtClean="0"/>
              <a:t>Voert de wet uit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421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Drie ministeries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klas wordt verdeeld in 6 groepen.</a:t>
            </a:r>
          </a:p>
          <a:p>
            <a:r>
              <a:rPr lang="nl-NL" dirty="0" smtClean="0"/>
              <a:t>2x Ministerie van Onderwijs, Cultuur en Wetenschap</a:t>
            </a:r>
          </a:p>
          <a:p>
            <a:r>
              <a:rPr lang="nl-NL" dirty="0" smtClean="0"/>
              <a:t>2x Ministerie van Infrastructuur en Milieu</a:t>
            </a:r>
          </a:p>
          <a:p>
            <a:r>
              <a:rPr lang="nl-NL" dirty="0" smtClean="0"/>
              <a:t>2x Ministerie van Veiligheid en Justitie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234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krijgt nu 10 stellingen die met je ministerie te maken hebben.</a:t>
            </a:r>
          </a:p>
          <a:p>
            <a:r>
              <a:rPr lang="nl-NL" dirty="0" smtClean="0"/>
              <a:t>Kies 3 stellingen uit die jullie zouden willen invoeren in jullie ‘ideale’  land. Je krijgt hier </a:t>
            </a:r>
            <a:r>
              <a:rPr lang="nl-NL" dirty="0" smtClean="0"/>
              <a:t>6 minuten </a:t>
            </a:r>
            <a:r>
              <a:rPr lang="nl-NL" dirty="0" smtClean="0"/>
              <a:t>voor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70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Politiek praatje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Bedenk een praatje waarin jullie de 3 stellingen aan de klas presenteren.</a:t>
            </a:r>
          </a:p>
          <a:p>
            <a:r>
              <a:rPr lang="nl-NL" dirty="0" smtClean="0"/>
              <a:t>Schrijf dit praatje op.</a:t>
            </a:r>
          </a:p>
          <a:p>
            <a:r>
              <a:rPr lang="nl-NL" dirty="0" smtClean="0"/>
              <a:t>Je strijdt tegen het andere groepje met hetzelfde ministerie.</a:t>
            </a:r>
          </a:p>
          <a:p>
            <a:r>
              <a:rPr lang="nl-NL" dirty="0" smtClean="0"/>
              <a:t>Doe de presentaties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407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Stemmen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krijgt een stembriefje</a:t>
            </a:r>
          </a:p>
          <a:p>
            <a:r>
              <a:rPr lang="nl-NL" smtClean="0"/>
              <a:t>Vul deze in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17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Diepte</Template>
  <TotalTime>57</TotalTime>
  <Words>136</Words>
  <Application>Microsoft Macintosh PowerPoint</Application>
  <PresentationFormat>Breedbeeld</PresentationFormat>
  <Paragraphs>21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Corbel</vt:lpstr>
      <vt:lpstr>Mangal</vt:lpstr>
      <vt:lpstr>TF10001006</vt:lpstr>
      <vt:lpstr>Als ik Minister ben</vt:lpstr>
      <vt:lpstr>Wat doet een minister</vt:lpstr>
      <vt:lpstr>Drie ministeries</vt:lpstr>
      <vt:lpstr>Stellingen</vt:lpstr>
      <vt:lpstr>Politiek praatje</vt:lpstr>
      <vt:lpstr>Stemmen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Als ik Minister ben</dc:title>
  <dc:creator>Niek Ooteman</dc:creator>
  <cp:lastModifiedBy>Niek Ooteman</cp:lastModifiedBy>
  <cp:revision>3</cp:revision>
  <dcterms:created xsi:type="dcterms:W3CDTF">2017-02-28T07:42:09Z</dcterms:created>
  <dcterms:modified xsi:type="dcterms:W3CDTF">2017-02-28T12:01:34Z</dcterms:modified>
</cp:coreProperties>
</file>